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980238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24188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54463" y="0"/>
            <a:ext cx="3024187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945E09-50A0-4E71-BC34-23DDACC79BAB}" type="datetimeFigureOut">
              <a:rPr lang="en-US" smtClean="0"/>
              <a:t>5/22/2014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03325" y="685800"/>
            <a:ext cx="4573588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98500" y="4343400"/>
            <a:ext cx="5583238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3024188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54463" y="8685213"/>
            <a:ext cx="3024187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D4F0C9-6EE0-4AB0-B8F0-B0019C9CB7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44196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D4F0C9-6EE0-4AB0-B8F0-B0019C9CB709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34022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5/22/2014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58915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5/22/2014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48743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5/22/2014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66977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5/22/2014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47268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5/22/2014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46935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5/22/2014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42342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5/22/2014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67150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5/22/2014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91609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5/22/2014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07209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5/22/2014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30158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5/22/2014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03736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B74FE8-47FB-4284-A1B7-B044629D6674}" type="datetimeFigureOut">
              <a:rPr lang="en-US" smtClean="0"/>
              <a:t>5/22/2014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46436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04800" y="9144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Me </a:t>
            </a:r>
            <a:r>
              <a:rPr lang="en-US" dirty="0" err="1" smtClean="0">
                <a:solidFill>
                  <a:srgbClr val="0070C0"/>
                </a:solidFill>
              </a:rPr>
              <a:t>llamo</a:t>
            </a:r>
            <a:r>
              <a:rPr lang="en-US" dirty="0" smtClean="0">
                <a:solidFill>
                  <a:srgbClr val="0070C0"/>
                </a:solidFill>
              </a:rPr>
              <a:t> ____________ </a:t>
            </a:r>
            <a:r>
              <a:rPr lang="en-US" dirty="0" err="1" smtClean="0">
                <a:solidFill>
                  <a:srgbClr val="0070C0"/>
                </a:solidFill>
              </a:rPr>
              <a:t>Clase</a:t>
            </a:r>
            <a:r>
              <a:rPr lang="en-US" dirty="0" smtClean="0">
                <a:solidFill>
                  <a:srgbClr val="0070C0"/>
                </a:solidFill>
              </a:rPr>
              <a:t> </a:t>
            </a:r>
            <a:r>
              <a:rPr lang="en-US" dirty="0" smtClean="0">
                <a:solidFill>
                  <a:srgbClr val="0070C0"/>
                </a:solidFill>
              </a:rPr>
              <a:t>802</a:t>
            </a:r>
            <a:r>
              <a:rPr lang="en-US" dirty="0" smtClean="0">
                <a:solidFill>
                  <a:srgbClr val="0070C0"/>
                </a:solidFill>
              </a:rPr>
              <a:t/>
            </a:r>
            <a:br>
              <a:rPr lang="en-US" dirty="0" smtClean="0">
                <a:solidFill>
                  <a:srgbClr val="0070C0"/>
                </a:solidFill>
              </a:rPr>
            </a:br>
            <a:r>
              <a:rPr lang="en-US" dirty="0" smtClean="0">
                <a:solidFill>
                  <a:srgbClr val="0070C0"/>
                </a:solidFill>
              </a:rPr>
              <a:t>La </a:t>
            </a:r>
            <a:r>
              <a:rPr lang="en-US" dirty="0" err="1" smtClean="0">
                <a:solidFill>
                  <a:srgbClr val="0070C0"/>
                </a:solidFill>
              </a:rPr>
              <a:t>fecha</a:t>
            </a:r>
            <a:r>
              <a:rPr lang="en-US" dirty="0" smtClean="0">
                <a:solidFill>
                  <a:srgbClr val="0070C0"/>
                </a:solidFill>
              </a:rPr>
              <a:t> </a:t>
            </a:r>
            <a:r>
              <a:rPr lang="en-US" dirty="0" err="1" smtClean="0">
                <a:solidFill>
                  <a:srgbClr val="0070C0"/>
                </a:solidFill>
              </a:rPr>
              <a:t>es</a:t>
            </a:r>
            <a:r>
              <a:rPr lang="en-US" dirty="0" smtClean="0">
                <a:solidFill>
                  <a:srgbClr val="0070C0"/>
                </a:solidFill>
              </a:rPr>
              <a:t> el </a:t>
            </a:r>
            <a:r>
              <a:rPr lang="en-US" dirty="0" smtClean="0">
                <a:solidFill>
                  <a:srgbClr val="0070C0"/>
                </a:solidFill>
              </a:rPr>
              <a:t>23 </a:t>
            </a:r>
            <a:r>
              <a:rPr lang="en-US" dirty="0" smtClean="0">
                <a:solidFill>
                  <a:srgbClr val="0070C0"/>
                </a:solidFill>
              </a:rPr>
              <a:t>de mayo del 2014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28600" y="2209800"/>
            <a:ext cx="8763000" cy="46482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800" dirty="0" err="1" smtClean="0">
                <a:solidFill>
                  <a:srgbClr val="FF0000"/>
                </a:solidFill>
              </a:rPr>
              <a:t>Proposito</a:t>
            </a:r>
            <a:r>
              <a:rPr lang="en-US" sz="2800" dirty="0" smtClean="0">
                <a:solidFill>
                  <a:srgbClr val="FF0000"/>
                </a:solidFill>
              </a:rPr>
              <a:t> # </a:t>
            </a:r>
            <a:r>
              <a:rPr lang="en-US" sz="2800" dirty="0" smtClean="0">
                <a:solidFill>
                  <a:srgbClr val="FF0000"/>
                </a:solidFill>
              </a:rPr>
              <a:t>80</a:t>
            </a:r>
            <a:r>
              <a:rPr lang="en-US" sz="2800" dirty="0" smtClean="0">
                <a:solidFill>
                  <a:srgbClr val="FF0000"/>
                </a:solidFill>
              </a:rPr>
              <a:t>: </a:t>
            </a:r>
            <a:r>
              <a:rPr lang="en-US" sz="2800" dirty="0" smtClean="0"/>
              <a:t>¿</a:t>
            </a:r>
            <a:r>
              <a:rPr lang="en-US" sz="2800" dirty="0" smtClean="0"/>
              <a:t>Vas a </a:t>
            </a:r>
            <a:r>
              <a:rPr lang="en-US" sz="2800" dirty="0" err="1" smtClean="0"/>
              <a:t>recomendar</a:t>
            </a:r>
            <a:r>
              <a:rPr lang="en-US" sz="2800" dirty="0" smtClean="0"/>
              <a:t> </a:t>
            </a:r>
            <a:r>
              <a:rPr lang="en-US" sz="2800" dirty="0" smtClean="0"/>
              <a:t>la </a:t>
            </a:r>
            <a:r>
              <a:rPr lang="en-US" sz="2800" dirty="0" err="1" smtClean="0"/>
              <a:t>pelicula</a:t>
            </a:r>
            <a:r>
              <a:rPr lang="en-US" sz="2800" dirty="0" smtClean="0"/>
              <a:t> </a:t>
            </a:r>
            <a:r>
              <a:rPr lang="en-US" sz="2800" dirty="0" err="1" smtClean="0"/>
              <a:t>Casi</a:t>
            </a:r>
            <a:r>
              <a:rPr lang="en-US" sz="2800" dirty="0" smtClean="0"/>
              <a:t> </a:t>
            </a:r>
            <a:r>
              <a:rPr lang="en-US" sz="2800" dirty="0" err="1" smtClean="0"/>
              <a:t>Casi</a:t>
            </a:r>
            <a:r>
              <a:rPr lang="en-US" sz="2800" dirty="0" smtClean="0"/>
              <a:t>?</a:t>
            </a:r>
            <a:r>
              <a:rPr lang="en-US" sz="2800" dirty="0" smtClean="0">
                <a:solidFill>
                  <a:srgbClr val="FF0000"/>
                </a:solidFill>
              </a:rPr>
              <a:t>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</a:t>
            </a:r>
            <a:r>
              <a:rPr lang="en-US" sz="2800" dirty="0" err="1" smtClean="0">
                <a:solidFill>
                  <a:srgbClr val="FF0000"/>
                </a:solidFill>
              </a:rPr>
              <a:t>Actividades</a:t>
            </a:r>
            <a:r>
              <a:rPr lang="en-US" sz="2800" dirty="0" smtClean="0">
                <a:solidFill>
                  <a:srgbClr val="FF0000"/>
                </a:solidFill>
              </a:rPr>
              <a:t>:</a:t>
            </a:r>
            <a:r>
              <a:rPr lang="en-US" sz="2800" dirty="0" smtClean="0"/>
              <a:t> </a:t>
            </a:r>
            <a:endParaRPr lang="en-US" sz="2800" dirty="0" smtClean="0"/>
          </a:p>
          <a:p>
            <a:pPr marL="0" indent="0" algn="ctr">
              <a:buNone/>
            </a:pPr>
            <a:r>
              <a:rPr lang="en-US" b="1" dirty="0" smtClean="0"/>
              <a:t>CASI </a:t>
            </a:r>
            <a:r>
              <a:rPr lang="en-US" b="1" dirty="0" err="1" smtClean="0"/>
              <a:t>CASI</a:t>
            </a:r>
            <a:r>
              <a:rPr lang="en-US" b="1" dirty="0" smtClean="0"/>
              <a:t> (2006)</a:t>
            </a:r>
          </a:p>
          <a:p>
            <a:r>
              <a:rPr lang="en-US" sz="2800" dirty="0" smtClean="0"/>
              <a:t>You will be finishing </a:t>
            </a:r>
            <a:r>
              <a:rPr lang="en-US" sz="2800" dirty="0" smtClean="0"/>
              <a:t>CASI </a:t>
            </a:r>
            <a:r>
              <a:rPr lang="en-US" sz="2800" dirty="0" err="1" smtClean="0"/>
              <a:t>CASI</a:t>
            </a:r>
            <a:r>
              <a:rPr lang="en-US" sz="2800" dirty="0" smtClean="0"/>
              <a:t> </a:t>
            </a:r>
            <a:r>
              <a:rPr lang="en-US" sz="2800" dirty="0" smtClean="0"/>
              <a:t>and take active notes in your notebook.</a:t>
            </a:r>
            <a:endParaRPr lang="en-US" sz="2800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sz="2800" dirty="0" err="1" smtClean="0">
                <a:solidFill>
                  <a:srgbClr val="FF0000"/>
                </a:solidFill>
              </a:rPr>
              <a:t>Tarea</a:t>
            </a:r>
            <a:r>
              <a:rPr lang="en-US" sz="2800" dirty="0" smtClean="0">
                <a:solidFill>
                  <a:srgbClr val="FF0000"/>
                </a:solidFill>
              </a:rPr>
              <a:t> # </a:t>
            </a:r>
            <a:r>
              <a:rPr lang="en-US" sz="2800" dirty="0" smtClean="0">
                <a:solidFill>
                  <a:srgbClr val="FF0000"/>
                </a:solidFill>
              </a:rPr>
              <a:t>80</a:t>
            </a:r>
            <a:r>
              <a:rPr lang="en-US" sz="2800" dirty="0" smtClean="0">
                <a:solidFill>
                  <a:srgbClr val="FF0000"/>
                </a:solidFill>
              </a:rPr>
              <a:t>:</a:t>
            </a:r>
            <a:r>
              <a:rPr lang="en-US" sz="2800" dirty="0" smtClean="0"/>
              <a:t> Complete p.11-15  of the CASI </a:t>
            </a:r>
            <a:r>
              <a:rPr lang="en-US" sz="2800" dirty="0" err="1" smtClean="0"/>
              <a:t>CASI</a:t>
            </a:r>
            <a:r>
              <a:rPr lang="en-US" sz="2800" dirty="0" smtClean="0"/>
              <a:t> Spanish Study Guid</a:t>
            </a:r>
            <a:r>
              <a:rPr lang="en-US" sz="2800" dirty="0" smtClean="0"/>
              <a:t>e. </a:t>
            </a:r>
          </a:p>
          <a:p>
            <a:pPr marL="0" indent="0">
              <a:buNone/>
            </a:pPr>
            <a:r>
              <a:rPr lang="en-US" sz="2800" dirty="0" smtClean="0">
                <a:solidFill>
                  <a:srgbClr val="FF0000"/>
                </a:solidFill>
              </a:rPr>
              <a:t>****I WILL BE CHECKING ACTIVE </a:t>
            </a:r>
            <a:r>
              <a:rPr lang="en-US" sz="2800" smtClean="0">
                <a:solidFill>
                  <a:srgbClr val="FF0000"/>
                </a:solidFill>
              </a:rPr>
              <a:t>NOTES FOR PROPOSITO 79 &amp; 80, AS WELL AS THE COMPLETED PACKET****</a:t>
            </a:r>
            <a:endParaRPr lang="en-US" sz="2800" dirty="0">
              <a:solidFill>
                <a:srgbClr val="FF0000"/>
              </a:solidFill>
            </a:endParaRPr>
          </a:p>
        </p:txBody>
      </p:sp>
      <p:sp>
        <p:nvSpPr>
          <p:cNvPr id="6" name="Title 3"/>
          <p:cNvSpPr txBox="1">
            <a:spLocks/>
          </p:cNvSpPr>
          <p:nvPr/>
        </p:nvSpPr>
        <p:spPr>
          <a:xfrm>
            <a:off x="381000" y="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 smtClean="0"/>
              <a:t>COPY THIS PAGE INTO YOUR NOTEBOOKS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272325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1794</TotalTime>
  <Words>80</Words>
  <Application>Microsoft Office PowerPoint</Application>
  <PresentationFormat>On-screen Show (4:3)</PresentationFormat>
  <Paragraphs>8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Me llamo ____________ Clase 802 La fecha es el 23 de mayo del 2014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____________ Clase 802 La fecha es el 12 de mayo del 2014</dc:title>
  <dc:creator>Helen Zumaeta</dc:creator>
  <cp:lastModifiedBy>Helen Zumaeta</cp:lastModifiedBy>
  <cp:revision>15</cp:revision>
  <cp:lastPrinted>2014-05-20T18:30:24Z</cp:lastPrinted>
  <dcterms:created xsi:type="dcterms:W3CDTF">2014-05-12T21:03:23Z</dcterms:created>
  <dcterms:modified xsi:type="dcterms:W3CDTF">2014-05-22T20:39:28Z</dcterms:modified>
</cp:coreProperties>
</file>